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12192000" cy="6858000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B7307-4A44-D174-F20D-FAC2081BC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AE5B8E-EC89-E811-A5E6-08BE01CAA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5B7A67-72E3-EAB7-B132-795279D8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97A2F8-6C3A-086D-FFF7-4EABADC7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B3A4D-C595-29A5-894E-AA65E846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7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55CF3-7037-65F3-CD06-955035510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1FB596-9801-8255-C759-175FC3B74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8FE9B3-9935-A15D-5AAC-9DE3C546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7AAE55-9EB4-5215-B546-CE5FA1C2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D9B91-A9E6-C8EA-024C-A2E7A1EF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1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0B469B-4F59-D8F9-8228-EF187F3C7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36D132-CF67-D580-4FF9-9E57548A5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00C13-30E0-13F8-01C9-99071B45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B57B2-5192-2E34-7570-B9230455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8A600F-9A48-27FE-ADD5-52F18510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8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8B7A7-5196-4B4D-7C4F-AD67BFBAB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10F37-ABA7-6870-FD1E-FEE77443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0B2175-8E14-DB1E-6A6E-B667F32FA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888A8-219C-EC18-0E4B-CA8FD016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8F1EAA-7F4B-E360-C563-2E293272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1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5F633-7C87-4860-9A28-C3AE6C1D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9CECE2-1B8A-1471-EEAE-E7C9A6EA7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96200A-8EB2-D8CC-A73F-90988491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04C47-1BF0-AF41-D2A3-51CE5294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04A740-9CDB-E9E3-D112-4B0DB742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86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8A163-23C7-C0DC-37FC-D149E04EF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5A138-44EC-B9F4-45C5-B9761B2D5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B0B34F-67D9-9342-32DF-1E62DBE0C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EC74DF-2967-5D07-3EF0-81583154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24CC50-530A-689F-A358-C592DE9D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80B148-9A90-C71E-CC07-C1410048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7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D8EA0-2629-E280-E606-AC5A4A078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211859-3C06-BEC6-D154-BA0127759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CEC726-3DA1-5E2C-EB7D-8007E1DF5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9FCE47-F409-1F4E-FBB3-3CCAA8404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580608-1B29-C383-13C2-A49E68E58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E91758-2135-FE0D-FF71-E6B60CC9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B88800-E4DE-BF28-D4FD-617D89FEE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97D489D-1B4F-96C9-E37C-297432EF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0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586C2-23AC-ABCB-4240-1C88C7AE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34673A-7D52-7937-03B9-7D435C8E9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943064-1B71-F1CC-33C3-1E1A9F5ED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B8A897-7DB4-6A2F-4D4B-53FA7181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9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878820-27FF-7052-D526-F0F2BEA2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B00E895-87DB-EEB0-0A40-7868814A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2560B1-FE56-FBDF-4D41-A6A57E1C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89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3CE13-BDDB-C044-4635-9F82C2C6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66242-8F12-06B9-C13F-E701CC34C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4B546C-ACCC-675F-6A48-D24C80C29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A7DC95-0611-2DAD-D4DE-A50C8A52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C4BB75-7E38-9B3D-6C45-D0A1E3FB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EC86EA-BFCC-54E6-F120-D1D8725C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3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6832D-8ACC-1359-1A74-D563A8135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2BBA40-2C1E-115C-917E-D5E305E1B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BAB84E-F30C-AA7C-FDB1-2D8059B10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F6082-F73D-ABF9-0F21-859FB604B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3CBDAA-6903-080C-18E5-A520C8CD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82ADE2-A3C8-7807-AF99-947CEB3F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5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4D4CBCA4-BE35-83BB-DA73-69A22FACC9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41601336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526" imgH="526" progId="TCLayout.ActiveDocument.1">
                  <p:embed/>
                </p:oleObj>
              </mc:Choice>
              <mc:Fallback>
                <p:oleObj name="think-cell Slide" r:id="rId14" imgW="526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BEAE46-A8BF-C928-B649-9AA83F75F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9F63A1-A6DF-8330-166C-C63E64960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D3114A-D8C4-1217-51E3-0D99F5364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A1554-2094-4ACB-B3B7-C4AC8ECAF152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28C7D5-BFE5-9082-C011-444CD8BE8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274D1E-2FF3-1386-7407-BFDC380B2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504E0-A64B-4C77-B014-9B456664056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MSIPCMContentMarking" descr="{&quot;HashCode&quot;:1622173095,&quot;Placement&quot;:&quot;Footer&quot;,&quot;Top&quot;:522.862549,&quot;Left&quot;:0.0,&quot;SlideWidth&quot;:960,&quot;SlideHeight&quot;:540}">
            <a:extLst>
              <a:ext uri="{FF2B5EF4-FFF2-40B4-BE49-F238E27FC236}">
                <a16:creationId xmlns:a16="http://schemas.microsoft.com/office/drawing/2014/main" id="{F0854CB6-318D-6B09-CBE5-A7C302185E1F}"/>
              </a:ext>
            </a:extLst>
          </p:cNvPr>
          <p:cNvSpPr txBox="1"/>
          <p:nvPr userDrawn="1"/>
        </p:nvSpPr>
        <p:spPr>
          <a:xfrm>
            <a:off x="0" y="6640354"/>
            <a:ext cx="744382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8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38724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Objekt 56" hidden="1">
            <a:extLst>
              <a:ext uri="{FF2B5EF4-FFF2-40B4-BE49-F238E27FC236}">
                <a16:creationId xmlns:a16="http://schemas.microsoft.com/office/drawing/2014/main" id="{E90CE50D-CFBB-E553-D0CF-6FBD276EF70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69833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6" imgH="526" progId="TCLayout.ActiveDocument.1">
                  <p:embed/>
                </p:oleObj>
              </mc:Choice>
              <mc:Fallback>
                <p:oleObj name="think-cell Slide" r:id="rId3" imgW="526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ulka 8">
            <a:extLst>
              <a:ext uri="{FF2B5EF4-FFF2-40B4-BE49-F238E27FC236}">
                <a16:creationId xmlns:a16="http://schemas.microsoft.com/office/drawing/2014/main" id="{79D56B29-0175-4DFF-1024-9D4912A34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349611"/>
              </p:ext>
            </p:extLst>
          </p:nvPr>
        </p:nvGraphicFramePr>
        <p:xfrm>
          <a:off x="1132911" y="1045372"/>
          <a:ext cx="3877531" cy="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531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                    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A1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endParaRPr lang="cs-CZ" sz="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                 Trenér 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</a:rPr>
                        <a:t>p.</a:t>
                      </a:r>
                      <a:r>
                        <a:rPr lang="cs-CZ" sz="2000" b="1" dirty="0" err="1">
                          <a:solidFill>
                            <a:schemeClr val="tx1"/>
                          </a:solidFill>
                        </a:rPr>
                        <a:t>BUCHA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5" name="Tabulka 8">
            <a:extLst>
              <a:ext uri="{FF2B5EF4-FFF2-40B4-BE49-F238E27FC236}">
                <a16:creationId xmlns:a16="http://schemas.microsoft.com/office/drawing/2014/main" id="{44058A71-41A2-88A4-CAEE-4558F34B3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05009"/>
              </p:ext>
            </p:extLst>
          </p:nvPr>
        </p:nvGraphicFramePr>
        <p:xfrm>
          <a:off x="6080097" y="1026790"/>
          <a:ext cx="2169600" cy="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600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A2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cs-CZ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Trenér p.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ŠTĚPÁNEK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" name="Tabulka 8">
            <a:extLst>
              <a:ext uri="{FF2B5EF4-FFF2-40B4-BE49-F238E27FC236}">
                <a16:creationId xmlns:a16="http://schemas.microsoft.com/office/drawing/2014/main" id="{5562DD46-7AB9-6219-18C4-4E4002A6B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069925"/>
              </p:ext>
            </p:extLst>
          </p:nvPr>
        </p:nvGraphicFramePr>
        <p:xfrm>
          <a:off x="3221463" y="311884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Máková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2007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" name="Tabulka 8">
            <a:extLst>
              <a:ext uri="{FF2B5EF4-FFF2-40B4-BE49-F238E27FC236}">
                <a16:creationId xmlns:a16="http://schemas.microsoft.com/office/drawing/2014/main" id="{69CD2D6D-1CC1-1397-C435-AC0E3BF85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6066"/>
              </p:ext>
            </p:extLst>
          </p:nvPr>
        </p:nvGraphicFramePr>
        <p:xfrm>
          <a:off x="1193126" y="2663935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Pekař A.                  2007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2FD4B7C9-3795-DB43-5347-FD30D6125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72721"/>
              </p:ext>
            </p:extLst>
          </p:nvPr>
        </p:nvGraphicFramePr>
        <p:xfrm>
          <a:off x="1174819" y="310752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Brejcha B                2006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FCE1D25D-AB62-1607-4A78-430518693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49273"/>
              </p:ext>
            </p:extLst>
          </p:nvPr>
        </p:nvGraphicFramePr>
        <p:xfrm>
          <a:off x="1174819" y="353952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Pekař D.                  2005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0" name="Tabulka 8">
            <a:extLst>
              <a:ext uri="{FF2B5EF4-FFF2-40B4-BE49-F238E27FC236}">
                <a16:creationId xmlns:a16="http://schemas.microsoft.com/office/drawing/2014/main" id="{3CB60FB8-E9CA-5822-048D-8583B22C5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8164"/>
              </p:ext>
            </p:extLst>
          </p:nvPr>
        </p:nvGraphicFramePr>
        <p:xfrm>
          <a:off x="1174819" y="39605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VERNER                  2007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1" name="Tabulka 8">
            <a:extLst>
              <a:ext uri="{FF2B5EF4-FFF2-40B4-BE49-F238E27FC236}">
                <a16:creationId xmlns:a16="http://schemas.microsoft.com/office/drawing/2014/main" id="{FE39D81D-CE93-CDA0-80E8-C831B68AA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292013"/>
              </p:ext>
            </p:extLst>
          </p:nvPr>
        </p:nvGraphicFramePr>
        <p:xfrm>
          <a:off x="1174819" y="4392092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Mittner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2006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2" name="Tabulka 8">
            <a:extLst>
              <a:ext uri="{FF2B5EF4-FFF2-40B4-BE49-F238E27FC236}">
                <a16:creationId xmlns:a16="http://schemas.microsoft.com/office/drawing/2014/main" id="{3E522CA2-05DD-4DF9-CA56-D60248253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697152"/>
              </p:ext>
            </p:extLst>
          </p:nvPr>
        </p:nvGraphicFramePr>
        <p:xfrm>
          <a:off x="3221463" y="267787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HAŠLAR                  2007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4" name="Tabulka 8">
            <a:extLst>
              <a:ext uri="{FF2B5EF4-FFF2-40B4-BE49-F238E27FC236}">
                <a16:creationId xmlns:a16="http://schemas.microsoft.com/office/drawing/2014/main" id="{8CB5F784-C92A-B9FC-779F-9F4BC45C0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73288"/>
              </p:ext>
            </p:extLst>
          </p:nvPr>
        </p:nvGraphicFramePr>
        <p:xfrm>
          <a:off x="1193126" y="482852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TUREK                     2006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7" name="Tabulka 8">
            <a:extLst>
              <a:ext uri="{FF2B5EF4-FFF2-40B4-BE49-F238E27FC236}">
                <a16:creationId xmlns:a16="http://schemas.microsoft.com/office/drawing/2014/main" id="{05F71921-AAAB-5826-42E1-1BA14CFAD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932178"/>
              </p:ext>
            </p:extLst>
          </p:nvPr>
        </p:nvGraphicFramePr>
        <p:xfrm>
          <a:off x="3221462" y="4001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Hradská                  2008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18" name="TextovéPole 17">
            <a:extLst>
              <a:ext uri="{FF2B5EF4-FFF2-40B4-BE49-F238E27FC236}">
                <a16:creationId xmlns:a16="http://schemas.microsoft.com/office/drawing/2014/main" id="{CA2DE6C3-0612-D206-1EF2-289EA3B18979}"/>
              </a:ext>
            </a:extLst>
          </p:cNvPr>
          <p:cNvSpPr txBox="1"/>
          <p:nvPr/>
        </p:nvSpPr>
        <p:spPr>
          <a:xfrm>
            <a:off x="734834" y="2693581"/>
            <a:ext cx="398077" cy="315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1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D070CE7-1E5D-89A8-C3FE-4AE7798D1BB9}"/>
              </a:ext>
            </a:extLst>
          </p:cNvPr>
          <p:cNvSpPr txBox="1"/>
          <p:nvPr/>
        </p:nvSpPr>
        <p:spPr>
          <a:xfrm>
            <a:off x="723924" y="3149509"/>
            <a:ext cx="41619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2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C699E16-8126-8362-B5F8-113E2EC0E20C}"/>
              </a:ext>
            </a:extLst>
          </p:cNvPr>
          <p:cNvSpPr txBox="1"/>
          <p:nvPr/>
        </p:nvSpPr>
        <p:spPr>
          <a:xfrm>
            <a:off x="716718" y="3564747"/>
            <a:ext cx="41619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3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87C860CE-7E0F-E571-1B2D-961519430566}"/>
              </a:ext>
            </a:extLst>
          </p:cNvPr>
          <p:cNvSpPr txBox="1"/>
          <p:nvPr/>
        </p:nvSpPr>
        <p:spPr>
          <a:xfrm>
            <a:off x="723320" y="3993911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4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38FC996-8B7F-B3DA-416E-FFE058DC146E}"/>
              </a:ext>
            </a:extLst>
          </p:cNvPr>
          <p:cNvSpPr txBox="1"/>
          <p:nvPr/>
        </p:nvSpPr>
        <p:spPr>
          <a:xfrm>
            <a:off x="725766" y="4446007"/>
            <a:ext cx="40714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5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85E11149-8B48-9EC5-E03F-292DE5087F7E}"/>
              </a:ext>
            </a:extLst>
          </p:cNvPr>
          <p:cNvSpPr txBox="1"/>
          <p:nvPr/>
        </p:nvSpPr>
        <p:spPr>
          <a:xfrm>
            <a:off x="725766" y="4874175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6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4193146-1805-BE4C-7441-86A8B45D5DBB}"/>
              </a:ext>
            </a:extLst>
          </p:cNvPr>
          <p:cNvSpPr txBox="1"/>
          <p:nvPr/>
        </p:nvSpPr>
        <p:spPr>
          <a:xfrm>
            <a:off x="730452" y="5320055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7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FE4DEEF-6CF1-E8EF-26B1-5D3630EF2ED9}"/>
              </a:ext>
            </a:extLst>
          </p:cNvPr>
          <p:cNvSpPr txBox="1"/>
          <p:nvPr/>
        </p:nvSpPr>
        <p:spPr>
          <a:xfrm>
            <a:off x="730452" y="5708979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8</a:t>
            </a:r>
          </a:p>
        </p:txBody>
      </p:sp>
      <p:graphicFrame>
        <p:nvGraphicFramePr>
          <p:cNvPr id="27" name="Tabulka 8">
            <a:extLst>
              <a:ext uri="{FF2B5EF4-FFF2-40B4-BE49-F238E27FC236}">
                <a16:creationId xmlns:a16="http://schemas.microsoft.com/office/drawing/2014/main" id="{3ECBE515-1F82-9212-ECC8-A9BF102C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6681"/>
              </p:ext>
            </p:extLst>
          </p:nvPr>
        </p:nvGraphicFramePr>
        <p:xfrm>
          <a:off x="3221462" y="356451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Štěpánek                2008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9" name="Tabulka 8">
            <a:extLst>
              <a:ext uri="{FF2B5EF4-FFF2-40B4-BE49-F238E27FC236}">
                <a16:creationId xmlns:a16="http://schemas.microsoft.com/office/drawing/2014/main" id="{7D355A07-B603-5247-878A-92205F20B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50315"/>
              </p:ext>
            </p:extLst>
          </p:nvPr>
        </p:nvGraphicFramePr>
        <p:xfrm>
          <a:off x="1193125" y="526043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Janovský                 1988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1" name="Tabulka 8">
            <a:extLst>
              <a:ext uri="{FF2B5EF4-FFF2-40B4-BE49-F238E27FC236}">
                <a16:creationId xmlns:a16="http://schemas.microsoft.com/office/drawing/2014/main" id="{AC6DD820-E95B-6B56-9BD3-1F9BA73F0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38959"/>
              </p:ext>
            </p:extLst>
          </p:nvPr>
        </p:nvGraphicFramePr>
        <p:xfrm>
          <a:off x="3221462" y="5284234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MUSIL                     2010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2" name="Tabulka 8">
            <a:extLst>
              <a:ext uri="{FF2B5EF4-FFF2-40B4-BE49-F238E27FC236}">
                <a16:creationId xmlns:a16="http://schemas.microsoft.com/office/drawing/2014/main" id="{71648D33-E974-2E3E-2FDB-D8BD2A7DE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81812"/>
              </p:ext>
            </p:extLst>
          </p:nvPr>
        </p:nvGraphicFramePr>
        <p:xfrm>
          <a:off x="3221462" y="4863877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REDLICH                 2009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3" name="Tabulka 8">
            <a:extLst>
              <a:ext uri="{FF2B5EF4-FFF2-40B4-BE49-F238E27FC236}">
                <a16:creationId xmlns:a16="http://schemas.microsoft.com/office/drawing/2014/main" id="{67DE7D04-9002-5050-1A4D-09AADB426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05414"/>
              </p:ext>
            </p:extLst>
          </p:nvPr>
        </p:nvGraphicFramePr>
        <p:xfrm>
          <a:off x="6121364" y="2667874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BREJCHA A.                   2009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4" name="Tabulka 8">
            <a:extLst>
              <a:ext uri="{FF2B5EF4-FFF2-40B4-BE49-F238E27FC236}">
                <a16:creationId xmlns:a16="http://schemas.microsoft.com/office/drawing/2014/main" id="{69775969-B8B7-4EAE-467D-474545835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031105"/>
              </p:ext>
            </p:extLst>
          </p:nvPr>
        </p:nvGraphicFramePr>
        <p:xfrm>
          <a:off x="6121364" y="3107520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KYSELA                           2009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5" name="Tabulka 8">
            <a:extLst>
              <a:ext uri="{FF2B5EF4-FFF2-40B4-BE49-F238E27FC236}">
                <a16:creationId xmlns:a16="http://schemas.microsoft.com/office/drawing/2014/main" id="{BBFA8455-D9D6-668A-C253-9C33ADA03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12770"/>
              </p:ext>
            </p:extLst>
          </p:nvPr>
        </p:nvGraphicFramePr>
        <p:xfrm>
          <a:off x="6121364" y="4429134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ŠŤĚPÁNKOVÁ N.           2010 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6" name="Tabulka 8">
            <a:extLst>
              <a:ext uri="{FF2B5EF4-FFF2-40B4-BE49-F238E27FC236}">
                <a16:creationId xmlns:a16="http://schemas.microsoft.com/office/drawing/2014/main" id="{ADECDB24-42D3-0E56-374A-8FFD59508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68022"/>
              </p:ext>
            </p:extLst>
          </p:nvPr>
        </p:nvGraphicFramePr>
        <p:xfrm>
          <a:off x="6121364" y="3551614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TŮMOVÁ K.O.              2009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7" name="Tabulka 8">
            <a:extLst>
              <a:ext uri="{FF2B5EF4-FFF2-40B4-BE49-F238E27FC236}">
                <a16:creationId xmlns:a16="http://schemas.microsoft.com/office/drawing/2014/main" id="{2BB37636-1CC7-546A-FD04-11411D67D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12324"/>
              </p:ext>
            </p:extLst>
          </p:nvPr>
        </p:nvGraphicFramePr>
        <p:xfrm>
          <a:off x="8746498" y="266612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Horáková Sára      2010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8" name="Tabulka 8">
            <a:extLst>
              <a:ext uri="{FF2B5EF4-FFF2-40B4-BE49-F238E27FC236}">
                <a16:creationId xmlns:a16="http://schemas.microsoft.com/office/drawing/2014/main" id="{DA1B8B9A-31DC-A7EA-8760-2FF3CDBA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994647"/>
              </p:ext>
            </p:extLst>
          </p:nvPr>
        </p:nvGraphicFramePr>
        <p:xfrm>
          <a:off x="6121364" y="4865665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ŠRÁMKOVÁ                   2010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0" name="Tabulka 8">
            <a:extLst>
              <a:ext uri="{FF2B5EF4-FFF2-40B4-BE49-F238E27FC236}">
                <a16:creationId xmlns:a16="http://schemas.microsoft.com/office/drawing/2014/main" id="{E551726D-6317-55AA-4A6D-50D572D31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608985"/>
              </p:ext>
            </p:extLst>
          </p:nvPr>
        </p:nvGraphicFramePr>
        <p:xfrm>
          <a:off x="8771727" y="5307702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Mannová K.           2011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1" name="Tabulka 8">
            <a:extLst>
              <a:ext uri="{FF2B5EF4-FFF2-40B4-BE49-F238E27FC236}">
                <a16:creationId xmlns:a16="http://schemas.microsoft.com/office/drawing/2014/main" id="{2FBFF350-8717-4C06-4153-E2DBD4BCB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58684"/>
              </p:ext>
            </p:extLst>
          </p:nvPr>
        </p:nvGraphicFramePr>
        <p:xfrm>
          <a:off x="8771727" y="4858294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Malina                    2011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3" name="Tabulka 8">
            <a:extLst>
              <a:ext uri="{FF2B5EF4-FFF2-40B4-BE49-F238E27FC236}">
                <a16:creationId xmlns:a16="http://schemas.microsoft.com/office/drawing/2014/main" id="{5C67CC7D-7700-A5F5-72F7-44D1F14B7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425270"/>
              </p:ext>
            </p:extLst>
          </p:nvPr>
        </p:nvGraphicFramePr>
        <p:xfrm>
          <a:off x="8760694" y="311601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Sedláčková  E.       2010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4" name="Tabulka 8">
            <a:extLst>
              <a:ext uri="{FF2B5EF4-FFF2-40B4-BE49-F238E27FC236}">
                <a16:creationId xmlns:a16="http://schemas.microsoft.com/office/drawing/2014/main" id="{7DE70552-5519-011A-76DA-68333C202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00414"/>
              </p:ext>
            </p:extLst>
          </p:nvPr>
        </p:nvGraphicFramePr>
        <p:xfrm>
          <a:off x="8746498" y="399807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Sedláčková  A.       2011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6" name="Tabulka 8">
            <a:extLst>
              <a:ext uri="{FF2B5EF4-FFF2-40B4-BE49-F238E27FC236}">
                <a16:creationId xmlns:a16="http://schemas.microsoft.com/office/drawing/2014/main" id="{EBF2BA83-9922-E060-7420-EDBF4721C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47258"/>
              </p:ext>
            </p:extLst>
          </p:nvPr>
        </p:nvGraphicFramePr>
        <p:xfrm>
          <a:off x="6121364" y="3998073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TŮMOVÁ J.                    2009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7" name="Tabulka 8">
            <a:extLst>
              <a:ext uri="{FF2B5EF4-FFF2-40B4-BE49-F238E27FC236}">
                <a16:creationId xmlns:a16="http://schemas.microsoft.com/office/drawing/2014/main" id="{92932535-1585-9D2A-6D78-5C511EB61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66490"/>
              </p:ext>
            </p:extLst>
          </p:nvPr>
        </p:nvGraphicFramePr>
        <p:xfrm>
          <a:off x="8760694" y="354764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Prchlík Karel          2010 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0" name="TextovéPole 49">
            <a:extLst>
              <a:ext uri="{FF2B5EF4-FFF2-40B4-BE49-F238E27FC236}">
                <a16:creationId xmlns:a16="http://schemas.microsoft.com/office/drawing/2014/main" id="{D9007635-BB2A-9106-FA1B-59DEDC16985F}"/>
              </a:ext>
            </a:extLst>
          </p:cNvPr>
          <p:cNvSpPr txBox="1"/>
          <p:nvPr/>
        </p:nvSpPr>
        <p:spPr>
          <a:xfrm>
            <a:off x="1183971" y="2154976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č.1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6B195AB1-1C9F-8D4B-C9A0-839306F6A8AB}"/>
              </a:ext>
            </a:extLst>
          </p:cNvPr>
          <p:cNvSpPr txBox="1"/>
          <p:nvPr/>
        </p:nvSpPr>
        <p:spPr>
          <a:xfrm>
            <a:off x="3230614" y="2154976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č.2</a:t>
            </a:r>
          </a:p>
        </p:txBody>
      </p:sp>
      <p:graphicFrame>
        <p:nvGraphicFramePr>
          <p:cNvPr id="52" name="Tabulka 8">
            <a:extLst>
              <a:ext uri="{FF2B5EF4-FFF2-40B4-BE49-F238E27FC236}">
                <a16:creationId xmlns:a16="http://schemas.microsoft.com/office/drawing/2014/main" id="{25DA59EC-1BBE-14C1-5D64-EFC91F12A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11581"/>
              </p:ext>
            </p:extLst>
          </p:nvPr>
        </p:nvGraphicFramePr>
        <p:xfrm>
          <a:off x="8746498" y="442725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Šrajer Jiří                2011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3" name="TextovéPole 52">
            <a:extLst>
              <a:ext uri="{FF2B5EF4-FFF2-40B4-BE49-F238E27FC236}">
                <a16:creationId xmlns:a16="http://schemas.microsoft.com/office/drawing/2014/main" id="{5D6927DE-9BE6-A438-F767-FBF331335FD3}"/>
              </a:ext>
            </a:extLst>
          </p:cNvPr>
          <p:cNvSpPr txBox="1"/>
          <p:nvPr/>
        </p:nvSpPr>
        <p:spPr>
          <a:xfrm>
            <a:off x="6109884" y="2154976"/>
            <a:ext cx="213981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/>
              <a:t>DRÁHA č.1</a:t>
            </a:r>
            <a:endParaRPr lang="cs-CZ" sz="800" b="1" dirty="0"/>
          </a:p>
        </p:txBody>
      </p:sp>
      <p:graphicFrame>
        <p:nvGraphicFramePr>
          <p:cNvPr id="55" name="Tabulka 8">
            <a:extLst>
              <a:ext uri="{FF2B5EF4-FFF2-40B4-BE49-F238E27FC236}">
                <a16:creationId xmlns:a16="http://schemas.microsoft.com/office/drawing/2014/main" id="{9273259E-58EF-0CD8-F2F3-048721AC7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050247"/>
              </p:ext>
            </p:extLst>
          </p:nvPr>
        </p:nvGraphicFramePr>
        <p:xfrm>
          <a:off x="3221462" y="4429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F0"/>
                          </a:solidFill>
                        </a:rPr>
                        <a:t>LANDOVÁ              2009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8" name="Zástupný symbol pro text 11">
            <a:extLst>
              <a:ext uri="{FF2B5EF4-FFF2-40B4-BE49-F238E27FC236}">
                <a16:creationId xmlns:a16="http://schemas.microsoft.com/office/drawing/2014/main" id="{AC231FA7-3A24-3191-C7E1-762800DCBD4A}"/>
              </a:ext>
            </a:extLst>
          </p:cNvPr>
          <p:cNvSpPr txBox="1">
            <a:spLocks/>
          </p:cNvSpPr>
          <p:nvPr/>
        </p:nvSpPr>
        <p:spPr>
          <a:xfrm>
            <a:off x="341948" y="631730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Týmy 2023 / 2024</a:t>
            </a:r>
          </a:p>
        </p:txBody>
      </p:sp>
      <p:sp>
        <p:nvSpPr>
          <p:cNvPr id="59" name="Nadpis 1">
            <a:extLst>
              <a:ext uri="{FF2B5EF4-FFF2-40B4-BE49-F238E27FC236}">
                <a16:creationId xmlns:a16="http://schemas.microsoft.com/office/drawing/2014/main" id="{A571788B-5CBE-9BDD-8AE1-BB22F9D3849F}"/>
              </a:ext>
            </a:extLst>
          </p:cNvPr>
          <p:cNvSpPr txBox="1">
            <a:spLocks/>
          </p:cNvSpPr>
          <p:nvPr/>
        </p:nvSpPr>
        <p:spPr>
          <a:xfrm>
            <a:off x="341948" y="209966"/>
            <a:ext cx="10006115" cy="431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>
                <a:latin typeface="+mn-lt"/>
                <a:cs typeface="72" panose="020B0503030000000003" pitchFamily="34" charset="0"/>
              </a:rPr>
              <a:t>PLAVÁNÍ</a:t>
            </a:r>
            <a:r>
              <a:rPr lang="cs-CZ" b="1" dirty="0">
                <a:latin typeface="72" panose="020B0503030000000003" pitchFamily="34" charset="0"/>
                <a:cs typeface="72" panose="020B0503030000000003" pitchFamily="34" charset="0"/>
              </a:rPr>
              <a:t> Mladá Boleslav</a:t>
            </a:r>
          </a:p>
        </p:txBody>
      </p:sp>
      <p:graphicFrame>
        <p:nvGraphicFramePr>
          <p:cNvPr id="60" name="Tabulka 8">
            <a:extLst>
              <a:ext uri="{FF2B5EF4-FFF2-40B4-BE49-F238E27FC236}">
                <a16:creationId xmlns:a16="http://schemas.microsoft.com/office/drawing/2014/main" id="{747BA400-6106-4C30-07A8-B25A5E942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46149"/>
              </p:ext>
            </p:extLst>
          </p:nvPr>
        </p:nvGraphicFramePr>
        <p:xfrm>
          <a:off x="8735019" y="1026790"/>
          <a:ext cx="1855470" cy="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70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A3 </a:t>
                      </a:r>
                    </a:p>
                    <a:p>
                      <a:pPr algn="ctr"/>
                      <a:endParaRPr lang="cs-CZ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Trenér p.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NOVÁK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61" name="TextovéPole 60">
            <a:extLst>
              <a:ext uri="{FF2B5EF4-FFF2-40B4-BE49-F238E27FC236}">
                <a16:creationId xmlns:a16="http://schemas.microsoft.com/office/drawing/2014/main" id="{DA67FBF6-EF26-7EEB-593B-55E42B40EC6D}"/>
              </a:ext>
            </a:extLst>
          </p:cNvPr>
          <p:cNvSpPr txBox="1"/>
          <p:nvPr/>
        </p:nvSpPr>
        <p:spPr>
          <a:xfrm>
            <a:off x="8746499" y="2136898"/>
            <a:ext cx="184973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/>
              <a:t>DRÁHA č.1</a:t>
            </a:r>
            <a:endParaRPr lang="cs-CZ" sz="800" b="1" dirty="0"/>
          </a:p>
        </p:txBody>
      </p:sp>
      <p:graphicFrame>
        <p:nvGraphicFramePr>
          <p:cNvPr id="62" name="Tabulka 8">
            <a:extLst>
              <a:ext uri="{FF2B5EF4-FFF2-40B4-BE49-F238E27FC236}">
                <a16:creationId xmlns:a16="http://schemas.microsoft.com/office/drawing/2014/main" id="{091BF4B8-7624-2410-C585-6279D0114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19806"/>
              </p:ext>
            </p:extLst>
          </p:nvPr>
        </p:nvGraphicFramePr>
        <p:xfrm>
          <a:off x="6121364" y="5708979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Stefan                            2008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3" name="Tabulka 8">
            <a:extLst>
              <a:ext uri="{FF2B5EF4-FFF2-40B4-BE49-F238E27FC236}">
                <a16:creationId xmlns:a16="http://schemas.microsoft.com/office/drawing/2014/main" id="{43CAD6F8-E689-B6AC-2B72-450FFD4DC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32481"/>
              </p:ext>
            </p:extLst>
          </p:nvPr>
        </p:nvGraphicFramePr>
        <p:xfrm>
          <a:off x="8783204" y="573245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Hůlčík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  2013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4" name="Tabulka 8">
            <a:extLst>
              <a:ext uri="{FF2B5EF4-FFF2-40B4-BE49-F238E27FC236}">
                <a16:creationId xmlns:a16="http://schemas.microsoft.com/office/drawing/2014/main" id="{8941DCA8-712F-3D1A-2487-929F0E7EC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645949"/>
              </p:ext>
            </p:extLst>
          </p:nvPr>
        </p:nvGraphicFramePr>
        <p:xfrm>
          <a:off x="1193124" y="569233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5" name="Tabulka 8">
            <a:extLst>
              <a:ext uri="{FF2B5EF4-FFF2-40B4-BE49-F238E27FC236}">
                <a16:creationId xmlns:a16="http://schemas.microsoft.com/office/drawing/2014/main" id="{79458043-A64B-9278-F793-9D707F89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898796"/>
              </p:ext>
            </p:extLst>
          </p:nvPr>
        </p:nvGraphicFramePr>
        <p:xfrm>
          <a:off x="3221462" y="570927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6" name="Tabulka 8">
            <a:extLst>
              <a:ext uri="{FF2B5EF4-FFF2-40B4-BE49-F238E27FC236}">
                <a16:creationId xmlns:a16="http://schemas.microsoft.com/office/drawing/2014/main" id="{7254467C-2A4B-DED7-3DA7-9D4E4F57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198308"/>
              </p:ext>
            </p:extLst>
          </p:nvPr>
        </p:nvGraphicFramePr>
        <p:xfrm>
          <a:off x="6121364" y="5302956"/>
          <a:ext cx="21283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333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tx1"/>
                          </a:solidFill>
                        </a:rPr>
                        <a:t>Havelková D.                 200x</a:t>
                      </a: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46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Objekt 56" hidden="1">
            <a:extLst>
              <a:ext uri="{FF2B5EF4-FFF2-40B4-BE49-F238E27FC236}">
                <a16:creationId xmlns:a16="http://schemas.microsoft.com/office/drawing/2014/main" id="{E90CE50D-CFBB-E553-D0CF-6FBD276EF70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6" imgH="526" progId="TCLayout.ActiveDocument.1">
                  <p:embed/>
                </p:oleObj>
              </mc:Choice>
              <mc:Fallback>
                <p:oleObj name="think-cell Slide" r:id="rId3" imgW="526" imgH="526" progId="TCLayout.ActiveDocument.1">
                  <p:embed/>
                  <p:pic>
                    <p:nvPicPr>
                      <p:cNvPr id="57" name="Objekt 56" hidden="1">
                        <a:extLst>
                          <a:ext uri="{FF2B5EF4-FFF2-40B4-BE49-F238E27FC236}">
                            <a16:creationId xmlns:a16="http://schemas.microsoft.com/office/drawing/2014/main" id="{E90CE50D-CFBB-E553-D0CF-6FBD276EF7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ulka 8">
            <a:extLst>
              <a:ext uri="{FF2B5EF4-FFF2-40B4-BE49-F238E27FC236}">
                <a16:creationId xmlns:a16="http://schemas.microsoft.com/office/drawing/2014/main" id="{79D56B29-0175-4DFF-1024-9D4912A34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39296"/>
              </p:ext>
            </p:extLst>
          </p:nvPr>
        </p:nvGraphicFramePr>
        <p:xfrm>
          <a:off x="1132911" y="1045372"/>
          <a:ext cx="3877531" cy="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531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                        B</a:t>
                      </a:r>
                    </a:p>
                    <a:p>
                      <a:endParaRPr lang="cs-CZ" sz="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             Trenérka pí.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MÍČOVÁ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0" name="TextovéPole 49">
            <a:extLst>
              <a:ext uri="{FF2B5EF4-FFF2-40B4-BE49-F238E27FC236}">
                <a16:creationId xmlns:a16="http://schemas.microsoft.com/office/drawing/2014/main" id="{D9007635-BB2A-9106-FA1B-59DEDC16985F}"/>
              </a:ext>
            </a:extLst>
          </p:cNvPr>
          <p:cNvSpPr txBox="1"/>
          <p:nvPr/>
        </p:nvSpPr>
        <p:spPr>
          <a:xfrm>
            <a:off x="1132911" y="2151469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č.1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6B195AB1-1C9F-8D4B-C9A0-839306F6A8AB}"/>
              </a:ext>
            </a:extLst>
          </p:cNvPr>
          <p:cNvSpPr txBox="1"/>
          <p:nvPr/>
        </p:nvSpPr>
        <p:spPr>
          <a:xfrm>
            <a:off x="3221463" y="2148337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č.2</a:t>
            </a:r>
          </a:p>
        </p:txBody>
      </p:sp>
      <p:sp>
        <p:nvSpPr>
          <p:cNvPr id="58" name="Zástupný symbol pro text 11">
            <a:extLst>
              <a:ext uri="{FF2B5EF4-FFF2-40B4-BE49-F238E27FC236}">
                <a16:creationId xmlns:a16="http://schemas.microsoft.com/office/drawing/2014/main" id="{AC231FA7-3A24-3191-C7E1-762800DCBD4A}"/>
              </a:ext>
            </a:extLst>
          </p:cNvPr>
          <p:cNvSpPr txBox="1">
            <a:spLocks/>
          </p:cNvSpPr>
          <p:nvPr/>
        </p:nvSpPr>
        <p:spPr>
          <a:xfrm>
            <a:off x="341948" y="631730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Týmy 2023 / 2024</a:t>
            </a:r>
          </a:p>
        </p:txBody>
      </p:sp>
      <p:sp>
        <p:nvSpPr>
          <p:cNvPr id="59" name="Nadpis 1">
            <a:extLst>
              <a:ext uri="{FF2B5EF4-FFF2-40B4-BE49-F238E27FC236}">
                <a16:creationId xmlns:a16="http://schemas.microsoft.com/office/drawing/2014/main" id="{A571788B-5CBE-9BDD-8AE1-BB22F9D3849F}"/>
              </a:ext>
            </a:extLst>
          </p:cNvPr>
          <p:cNvSpPr txBox="1">
            <a:spLocks/>
          </p:cNvSpPr>
          <p:nvPr/>
        </p:nvSpPr>
        <p:spPr>
          <a:xfrm>
            <a:off x="341948" y="209966"/>
            <a:ext cx="10006115" cy="431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>
                <a:latin typeface="+mn-lt"/>
                <a:cs typeface="72" panose="020B0503030000000003" pitchFamily="34" charset="0"/>
              </a:rPr>
              <a:t>PLAVÁNÍ</a:t>
            </a:r>
            <a:r>
              <a:rPr lang="cs-CZ" b="1" dirty="0">
                <a:latin typeface="72" panose="020B0503030000000003" pitchFamily="34" charset="0"/>
                <a:cs typeface="72" panose="020B0503030000000003" pitchFamily="34" charset="0"/>
              </a:rPr>
              <a:t> Mladá Boleslav</a:t>
            </a:r>
          </a:p>
        </p:txBody>
      </p:sp>
      <p:graphicFrame>
        <p:nvGraphicFramePr>
          <p:cNvPr id="3" name="Tabulka 8">
            <a:extLst>
              <a:ext uri="{FF2B5EF4-FFF2-40B4-BE49-F238E27FC236}">
                <a16:creationId xmlns:a16="http://schemas.microsoft.com/office/drawing/2014/main" id="{ABE8344D-E5FF-C20F-4635-9BB7F4DC5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37510"/>
              </p:ext>
            </p:extLst>
          </p:nvPr>
        </p:nvGraphicFramePr>
        <p:xfrm>
          <a:off x="3221463" y="311884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Urbanová               2011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3" name="Tabulka 8">
            <a:extLst>
              <a:ext uri="{FF2B5EF4-FFF2-40B4-BE49-F238E27FC236}">
                <a16:creationId xmlns:a16="http://schemas.microsoft.com/office/drawing/2014/main" id="{E9E78407-62A0-3FB5-1AE9-539EB11DC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617455"/>
              </p:ext>
            </p:extLst>
          </p:nvPr>
        </p:nvGraphicFramePr>
        <p:xfrm>
          <a:off x="1193124" y="396581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Komárková            2011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5" name="Tabulka 8">
            <a:extLst>
              <a:ext uri="{FF2B5EF4-FFF2-40B4-BE49-F238E27FC236}">
                <a16:creationId xmlns:a16="http://schemas.microsoft.com/office/drawing/2014/main" id="{FA48FB17-BB59-50F1-9366-2817A686D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97847"/>
              </p:ext>
            </p:extLst>
          </p:nvPr>
        </p:nvGraphicFramePr>
        <p:xfrm>
          <a:off x="1174819" y="310752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Belkacem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S.           2010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5C5424D4-BB29-5F19-B453-C89AF9B88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73956"/>
              </p:ext>
            </p:extLst>
          </p:nvPr>
        </p:nvGraphicFramePr>
        <p:xfrm>
          <a:off x="1174819" y="353952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Pešek                      2010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6" name="Tabulka 8">
            <a:extLst>
              <a:ext uri="{FF2B5EF4-FFF2-40B4-BE49-F238E27FC236}">
                <a16:creationId xmlns:a16="http://schemas.microsoft.com/office/drawing/2014/main" id="{60EFD011-EE19-DC5D-CC87-89355CE37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41602"/>
              </p:ext>
            </p:extLst>
          </p:nvPr>
        </p:nvGraphicFramePr>
        <p:xfrm>
          <a:off x="1174819" y="267412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Zemek                     2010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8" name="Tabulka 8">
            <a:extLst>
              <a:ext uri="{FF2B5EF4-FFF2-40B4-BE49-F238E27FC236}">
                <a16:creationId xmlns:a16="http://schemas.microsoft.com/office/drawing/2014/main" id="{BF5D5E04-9A6E-F69D-4494-DF7CA2A7F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307377"/>
              </p:ext>
            </p:extLst>
          </p:nvPr>
        </p:nvGraphicFramePr>
        <p:xfrm>
          <a:off x="1174819" y="4392092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Jandová                  2012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0" name="Tabulka 8">
            <a:extLst>
              <a:ext uri="{FF2B5EF4-FFF2-40B4-BE49-F238E27FC236}">
                <a16:creationId xmlns:a16="http://schemas.microsoft.com/office/drawing/2014/main" id="{E90326E7-EEE2-540D-F72F-FB0610DF8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80120"/>
              </p:ext>
            </p:extLst>
          </p:nvPr>
        </p:nvGraphicFramePr>
        <p:xfrm>
          <a:off x="3221463" y="267787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Ovchar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 2008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9" name="Tabulka 8">
            <a:extLst>
              <a:ext uri="{FF2B5EF4-FFF2-40B4-BE49-F238E27FC236}">
                <a16:creationId xmlns:a16="http://schemas.microsoft.com/office/drawing/2014/main" id="{7512849A-6464-D92B-2969-FA061A7F2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680581"/>
              </p:ext>
            </p:extLst>
          </p:nvPr>
        </p:nvGraphicFramePr>
        <p:xfrm>
          <a:off x="1193126" y="482852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Máková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2013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2" name="Tabulka 8">
            <a:extLst>
              <a:ext uri="{FF2B5EF4-FFF2-40B4-BE49-F238E27FC236}">
                <a16:creationId xmlns:a16="http://schemas.microsoft.com/office/drawing/2014/main" id="{8F9D258A-977F-2109-EC63-06E59BB4A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32716"/>
              </p:ext>
            </p:extLst>
          </p:nvPr>
        </p:nvGraphicFramePr>
        <p:xfrm>
          <a:off x="3221462" y="4001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Borovičková          2012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45" name="TextovéPole 44">
            <a:extLst>
              <a:ext uri="{FF2B5EF4-FFF2-40B4-BE49-F238E27FC236}">
                <a16:creationId xmlns:a16="http://schemas.microsoft.com/office/drawing/2014/main" id="{1461C58D-7FB1-62F8-46C4-14DEF0C37AFE}"/>
              </a:ext>
            </a:extLst>
          </p:cNvPr>
          <p:cNvSpPr txBox="1"/>
          <p:nvPr/>
        </p:nvSpPr>
        <p:spPr>
          <a:xfrm>
            <a:off x="734834" y="2693581"/>
            <a:ext cx="398077" cy="315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1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DAD3B38B-55D2-35E9-7A6F-CCC4378F7311}"/>
              </a:ext>
            </a:extLst>
          </p:cNvPr>
          <p:cNvSpPr txBox="1"/>
          <p:nvPr/>
        </p:nvSpPr>
        <p:spPr>
          <a:xfrm>
            <a:off x="723924" y="3149509"/>
            <a:ext cx="41619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2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4DD432A1-7DB0-D055-3897-5A8E70A905ED}"/>
              </a:ext>
            </a:extLst>
          </p:cNvPr>
          <p:cNvSpPr txBox="1"/>
          <p:nvPr/>
        </p:nvSpPr>
        <p:spPr>
          <a:xfrm>
            <a:off x="716718" y="3564747"/>
            <a:ext cx="41619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3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9FC7FE72-F1F0-AC1B-DC5A-F4CFA28BB842}"/>
              </a:ext>
            </a:extLst>
          </p:cNvPr>
          <p:cNvSpPr txBox="1"/>
          <p:nvPr/>
        </p:nvSpPr>
        <p:spPr>
          <a:xfrm>
            <a:off x="723320" y="3993911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4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FF386770-A357-A9D2-F42D-9416342731A1}"/>
              </a:ext>
            </a:extLst>
          </p:cNvPr>
          <p:cNvSpPr txBox="1"/>
          <p:nvPr/>
        </p:nvSpPr>
        <p:spPr>
          <a:xfrm>
            <a:off x="725766" y="4446007"/>
            <a:ext cx="40714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5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C9144DDA-2DA1-B09C-72BC-9C6AA33DA933}"/>
              </a:ext>
            </a:extLst>
          </p:cNvPr>
          <p:cNvSpPr txBox="1"/>
          <p:nvPr/>
        </p:nvSpPr>
        <p:spPr>
          <a:xfrm>
            <a:off x="725766" y="4874175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6</a:t>
            </a:r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910A8799-918B-748A-B223-70FD90028A02}"/>
              </a:ext>
            </a:extLst>
          </p:cNvPr>
          <p:cNvSpPr txBox="1"/>
          <p:nvPr/>
        </p:nvSpPr>
        <p:spPr>
          <a:xfrm>
            <a:off x="730452" y="5320055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7</a:t>
            </a: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0C00D8DC-A782-5C2E-B280-698508C2710B}"/>
              </a:ext>
            </a:extLst>
          </p:cNvPr>
          <p:cNvSpPr txBox="1"/>
          <p:nvPr/>
        </p:nvSpPr>
        <p:spPr>
          <a:xfrm>
            <a:off x="730452" y="5708979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8</a:t>
            </a:r>
          </a:p>
        </p:txBody>
      </p:sp>
      <p:graphicFrame>
        <p:nvGraphicFramePr>
          <p:cNvPr id="70" name="Tabulka 8">
            <a:extLst>
              <a:ext uri="{FF2B5EF4-FFF2-40B4-BE49-F238E27FC236}">
                <a16:creationId xmlns:a16="http://schemas.microsoft.com/office/drawing/2014/main" id="{7749DCE0-70D5-10AB-8149-3B83E08E3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38308"/>
              </p:ext>
            </p:extLst>
          </p:nvPr>
        </p:nvGraphicFramePr>
        <p:xfrm>
          <a:off x="3221462" y="356451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Štípek J.                  2012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1" name="Tabulka 8">
            <a:extLst>
              <a:ext uri="{FF2B5EF4-FFF2-40B4-BE49-F238E27FC236}">
                <a16:creationId xmlns:a16="http://schemas.microsoft.com/office/drawing/2014/main" id="{95FEC9B1-3648-F06E-DC2E-786740813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36293"/>
              </p:ext>
            </p:extLst>
          </p:nvPr>
        </p:nvGraphicFramePr>
        <p:xfrm>
          <a:off x="1193125" y="526043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Gottwald               2010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2" name="Tabulka 8">
            <a:extLst>
              <a:ext uri="{FF2B5EF4-FFF2-40B4-BE49-F238E27FC236}">
                <a16:creationId xmlns:a16="http://schemas.microsoft.com/office/drawing/2014/main" id="{38100CA7-2245-81C4-F39E-4DAE0A488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98849"/>
              </p:ext>
            </p:extLst>
          </p:nvPr>
        </p:nvGraphicFramePr>
        <p:xfrm>
          <a:off x="3221462" y="5284234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Mannová K.           2014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3" name="Tabulka 8">
            <a:extLst>
              <a:ext uri="{FF2B5EF4-FFF2-40B4-BE49-F238E27FC236}">
                <a16:creationId xmlns:a16="http://schemas.microsoft.com/office/drawing/2014/main" id="{7024522B-66C2-A02E-DF85-D21E66C90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40239"/>
              </p:ext>
            </p:extLst>
          </p:nvPr>
        </p:nvGraphicFramePr>
        <p:xfrm>
          <a:off x="3221462" y="4863877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Volfová                   2014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4" name="Tabulka 8">
            <a:extLst>
              <a:ext uri="{FF2B5EF4-FFF2-40B4-BE49-F238E27FC236}">
                <a16:creationId xmlns:a16="http://schemas.microsoft.com/office/drawing/2014/main" id="{54266D29-C377-4D07-67E1-23EC2C057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984450"/>
              </p:ext>
            </p:extLst>
          </p:nvPr>
        </p:nvGraphicFramePr>
        <p:xfrm>
          <a:off x="3221462" y="4429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Dutá                        2013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5" name="Tabulka 8">
            <a:extLst>
              <a:ext uri="{FF2B5EF4-FFF2-40B4-BE49-F238E27FC236}">
                <a16:creationId xmlns:a16="http://schemas.microsoft.com/office/drawing/2014/main" id="{22DF92F1-88F9-72F7-EE67-1DBD1FF49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133676"/>
              </p:ext>
            </p:extLst>
          </p:nvPr>
        </p:nvGraphicFramePr>
        <p:xfrm>
          <a:off x="1193124" y="569233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6" name="Tabulka 8">
            <a:extLst>
              <a:ext uri="{FF2B5EF4-FFF2-40B4-BE49-F238E27FC236}">
                <a16:creationId xmlns:a16="http://schemas.microsoft.com/office/drawing/2014/main" id="{529983FD-B53B-A2E8-5490-4261B38D8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69170"/>
              </p:ext>
            </p:extLst>
          </p:nvPr>
        </p:nvGraphicFramePr>
        <p:xfrm>
          <a:off x="3221462" y="570927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36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Objekt 56" hidden="1">
            <a:extLst>
              <a:ext uri="{FF2B5EF4-FFF2-40B4-BE49-F238E27FC236}">
                <a16:creationId xmlns:a16="http://schemas.microsoft.com/office/drawing/2014/main" id="{E90CE50D-CFBB-E553-D0CF-6FBD276EF70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6" imgH="526" progId="TCLayout.ActiveDocument.1">
                  <p:embed/>
                </p:oleObj>
              </mc:Choice>
              <mc:Fallback>
                <p:oleObj name="think-cell Slide" r:id="rId3" imgW="526" imgH="526" progId="TCLayout.ActiveDocument.1">
                  <p:embed/>
                  <p:pic>
                    <p:nvPicPr>
                      <p:cNvPr id="57" name="Objekt 56" hidden="1">
                        <a:extLst>
                          <a:ext uri="{FF2B5EF4-FFF2-40B4-BE49-F238E27FC236}">
                            <a16:creationId xmlns:a16="http://schemas.microsoft.com/office/drawing/2014/main" id="{E90CE50D-CFBB-E553-D0CF-6FBD276EF7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ulka 8">
            <a:extLst>
              <a:ext uri="{FF2B5EF4-FFF2-40B4-BE49-F238E27FC236}">
                <a16:creationId xmlns:a16="http://schemas.microsoft.com/office/drawing/2014/main" id="{79D56B29-0175-4DFF-1024-9D4912A34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636490"/>
              </p:ext>
            </p:extLst>
          </p:nvPr>
        </p:nvGraphicFramePr>
        <p:xfrm>
          <a:off x="1132911" y="1045372"/>
          <a:ext cx="3877531" cy="8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531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                        C</a:t>
                      </a:r>
                    </a:p>
                    <a:p>
                      <a:endParaRPr lang="cs-CZ" sz="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             Trenérka pí.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BRABCOVÁ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0" name="TextovéPole 49">
            <a:extLst>
              <a:ext uri="{FF2B5EF4-FFF2-40B4-BE49-F238E27FC236}">
                <a16:creationId xmlns:a16="http://schemas.microsoft.com/office/drawing/2014/main" id="{D9007635-BB2A-9106-FA1B-59DEDC16985F}"/>
              </a:ext>
            </a:extLst>
          </p:cNvPr>
          <p:cNvSpPr txBox="1"/>
          <p:nvPr/>
        </p:nvSpPr>
        <p:spPr>
          <a:xfrm>
            <a:off x="1132911" y="2151469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č.1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6B195AB1-1C9F-8D4B-C9A0-839306F6A8AB}"/>
              </a:ext>
            </a:extLst>
          </p:cNvPr>
          <p:cNvSpPr txBox="1"/>
          <p:nvPr/>
        </p:nvSpPr>
        <p:spPr>
          <a:xfrm>
            <a:off x="3221463" y="2148337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č.2</a:t>
            </a:r>
          </a:p>
        </p:txBody>
      </p:sp>
      <p:sp>
        <p:nvSpPr>
          <p:cNvPr id="58" name="Zástupný symbol pro text 11">
            <a:extLst>
              <a:ext uri="{FF2B5EF4-FFF2-40B4-BE49-F238E27FC236}">
                <a16:creationId xmlns:a16="http://schemas.microsoft.com/office/drawing/2014/main" id="{AC231FA7-3A24-3191-C7E1-762800DCBD4A}"/>
              </a:ext>
            </a:extLst>
          </p:cNvPr>
          <p:cNvSpPr txBox="1">
            <a:spLocks/>
          </p:cNvSpPr>
          <p:nvPr/>
        </p:nvSpPr>
        <p:spPr>
          <a:xfrm>
            <a:off x="341948" y="631730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Týmy 2023 / 2024</a:t>
            </a:r>
          </a:p>
        </p:txBody>
      </p:sp>
      <p:sp>
        <p:nvSpPr>
          <p:cNvPr id="59" name="Nadpis 1">
            <a:extLst>
              <a:ext uri="{FF2B5EF4-FFF2-40B4-BE49-F238E27FC236}">
                <a16:creationId xmlns:a16="http://schemas.microsoft.com/office/drawing/2014/main" id="{A571788B-5CBE-9BDD-8AE1-BB22F9D3849F}"/>
              </a:ext>
            </a:extLst>
          </p:cNvPr>
          <p:cNvSpPr txBox="1">
            <a:spLocks/>
          </p:cNvSpPr>
          <p:nvPr/>
        </p:nvSpPr>
        <p:spPr>
          <a:xfrm>
            <a:off x="341948" y="209966"/>
            <a:ext cx="10006115" cy="431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>
                <a:latin typeface="+mn-lt"/>
                <a:cs typeface="72" panose="020B0503030000000003" pitchFamily="34" charset="0"/>
              </a:rPr>
              <a:t>PLAVÁNÍ</a:t>
            </a:r>
            <a:r>
              <a:rPr lang="cs-CZ" b="1" dirty="0">
                <a:latin typeface="72" panose="020B0503030000000003" pitchFamily="34" charset="0"/>
                <a:cs typeface="72" panose="020B0503030000000003" pitchFamily="34" charset="0"/>
              </a:rPr>
              <a:t> Mladá Boleslav</a:t>
            </a:r>
          </a:p>
        </p:txBody>
      </p:sp>
      <p:graphicFrame>
        <p:nvGraphicFramePr>
          <p:cNvPr id="3" name="Tabulka 8">
            <a:extLst>
              <a:ext uri="{FF2B5EF4-FFF2-40B4-BE49-F238E27FC236}">
                <a16:creationId xmlns:a16="http://schemas.microsoft.com/office/drawing/2014/main" id="{ABE8344D-E5FF-C20F-4635-9BB7F4DC5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267374"/>
              </p:ext>
            </p:extLst>
          </p:nvPr>
        </p:nvGraphicFramePr>
        <p:xfrm>
          <a:off x="3221463" y="311884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Chudárek               2013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3" name="Tabulka 8">
            <a:extLst>
              <a:ext uri="{FF2B5EF4-FFF2-40B4-BE49-F238E27FC236}">
                <a16:creationId xmlns:a16="http://schemas.microsoft.com/office/drawing/2014/main" id="{E9E78407-62A0-3FB5-1AE9-539EB11DC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42172"/>
              </p:ext>
            </p:extLst>
          </p:nvPr>
        </p:nvGraphicFramePr>
        <p:xfrm>
          <a:off x="1174818" y="311884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Vyhlídko J.             2014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5" name="Tabulka 8">
            <a:extLst>
              <a:ext uri="{FF2B5EF4-FFF2-40B4-BE49-F238E27FC236}">
                <a16:creationId xmlns:a16="http://schemas.microsoft.com/office/drawing/2014/main" id="{FA48FB17-BB59-50F1-9366-2817A686D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643872"/>
              </p:ext>
            </p:extLst>
          </p:nvPr>
        </p:nvGraphicFramePr>
        <p:xfrm>
          <a:off x="1193124" y="356000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Šrajerová    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5C5424D4-BB29-5F19-B453-C89AF9B88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640059"/>
              </p:ext>
            </p:extLst>
          </p:nvPr>
        </p:nvGraphicFramePr>
        <p:xfrm>
          <a:off x="1174817" y="482816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Vyhlídko F.            2016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6" name="Tabulka 8">
            <a:extLst>
              <a:ext uri="{FF2B5EF4-FFF2-40B4-BE49-F238E27FC236}">
                <a16:creationId xmlns:a16="http://schemas.microsoft.com/office/drawing/2014/main" id="{60EFD011-EE19-DC5D-CC87-89355CE37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57432"/>
              </p:ext>
            </p:extLst>
          </p:nvPr>
        </p:nvGraphicFramePr>
        <p:xfrm>
          <a:off x="1174819" y="267412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Eliáš                        2013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8" name="Tabulka 8">
            <a:extLst>
              <a:ext uri="{FF2B5EF4-FFF2-40B4-BE49-F238E27FC236}">
                <a16:creationId xmlns:a16="http://schemas.microsoft.com/office/drawing/2014/main" id="{BF5D5E04-9A6E-F69D-4494-DF7CA2A7F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79942"/>
              </p:ext>
            </p:extLst>
          </p:nvPr>
        </p:nvGraphicFramePr>
        <p:xfrm>
          <a:off x="1193124" y="3999592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Šnýdr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0" name="Tabulka 8">
            <a:extLst>
              <a:ext uri="{FF2B5EF4-FFF2-40B4-BE49-F238E27FC236}">
                <a16:creationId xmlns:a16="http://schemas.microsoft.com/office/drawing/2014/main" id="{E90326E7-EEE2-540D-F72F-FB0610DF8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250749"/>
              </p:ext>
            </p:extLst>
          </p:nvPr>
        </p:nvGraphicFramePr>
        <p:xfrm>
          <a:off x="3221463" y="267787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Douša                     2011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39" name="Tabulka 8">
            <a:extLst>
              <a:ext uri="{FF2B5EF4-FFF2-40B4-BE49-F238E27FC236}">
                <a16:creationId xmlns:a16="http://schemas.microsoft.com/office/drawing/2014/main" id="{7512849A-6464-D92B-2969-FA061A7F2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52118"/>
              </p:ext>
            </p:extLst>
          </p:nvPr>
        </p:nvGraphicFramePr>
        <p:xfrm>
          <a:off x="1174817" y="442759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Janda           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42" name="Tabulka 8">
            <a:extLst>
              <a:ext uri="{FF2B5EF4-FFF2-40B4-BE49-F238E27FC236}">
                <a16:creationId xmlns:a16="http://schemas.microsoft.com/office/drawing/2014/main" id="{8F9D258A-977F-2109-EC63-06E59BB4A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132698"/>
              </p:ext>
            </p:extLst>
          </p:nvPr>
        </p:nvGraphicFramePr>
        <p:xfrm>
          <a:off x="3221462" y="4001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Hubka                     2014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45" name="TextovéPole 44">
            <a:extLst>
              <a:ext uri="{FF2B5EF4-FFF2-40B4-BE49-F238E27FC236}">
                <a16:creationId xmlns:a16="http://schemas.microsoft.com/office/drawing/2014/main" id="{1461C58D-7FB1-62F8-46C4-14DEF0C37AFE}"/>
              </a:ext>
            </a:extLst>
          </p:cNvPr>
          <p:cNvSpPr txBox="1"/>
          <p:nvPr/>
        </p:nvSpPr>
        <p:spPr>
          <a:xfrm>
            <a:off x="734834" y="2693581"/>
            <a:ext cx="398077" cy="315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1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DAD3B38B-55D2-35E9-7A6F-CCC4378F7311}"/>
              </a:ext>
            </a:extLst>
          </p:cNvPr>
          <p:cNvSpPr txBox="1"/>
          <p:nvPr/>
        </p:nvSpPr>
        <p:spPr>
          <a:xfrm>
            <a:off x="723924" y="3149509"/>
            <a:ext cx="41619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2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4DD432A1-7DB0-D055-3897-5A8E70A905ED}"/>
              </a:ext>
            </a:extLst>
          </p:cNvPr>
          <p:cNvSpPr txBox="1"/>
          <p:nvPr/>
        </p:nvSpPr>
        <p:spPr>
          <a:xfrm>
            <a:off x="716718" y="3564747"/>
            <a:ext cx="41619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3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9FC7FE72-F1F0-AC1B-DC5A-F4CFA28BB842}"/>
              </a:ext>
            </a:extLst>
          </p:cNvPr>
          <p:cNvSpPr txBox="1"/>
          <p:nvPr/>
        </p:nvSpPr>
        <p:spPr>
          <a:xfrm>
            <a:off x="723320" y="3993911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4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FF386770-A357-A9D2-F42D-9416342731A1}"/>
              </a:ext>
            </a:extLst>
          </p:cNvPr>
          <p:cNvSpPr txBox="1"/>
          <p:nvPr/>
        </p:nvSpPr>
        <p:spPr>
          <a:xfrm>
            <a:off x="725766" y="4446007"/>
            <a:ext cx="40714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5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C9144DDA-2DA1-B09C-72BC-9C6AA33DA933}"/>
              </a:ext>
            </a:extLst>
          </p:cNvPr>
          <p:cNvSpPr txBox="1"/>
          <p:nvPr/>
        </p:nvSpPr>
        <p:spPr>
          <a:xfrm>
            <a:off x="725766" y="4874175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6</a:t>
            </a:r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910A8799-918B-748A-B223-70FD90028A02}"/>
              </a:ext>
            </a:extLst>
          </p:cNvPr>
          <p:cNvSpPr txBox="1"/>
          <p:nvPr/>
        </p:nvSpPr>
        <p:spPr>
          <a:xfrm>
            <a:off x="730452" y="5320055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7</a:t>
            </a: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0C00D8DC-A782-5C2E-B280-698508C2710B}"/>
              </a:ext>
            </a:extLst>
          </p:cNvPr>
          <p:cNvSpPr txBox="1"/>
          <p:nvPr/>
        </p:nvSpPr>
        <p:spPr>
          <a:xfrm>
            <a:off x="730452" y="5708979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/>
              <a:t>  8</a:t>
            </a:r>
          </a:p>
        </p:txBody>
      </p:sp>
      <p:graphicFrame>
        <p:nvGraphicFramePr>
          <p:cNvPr id="70" name="Tabulka 8">
            <a:extLst>
              <a:ext uri="{FF2B5EF4-FFF2-40B4-BE49-F238E27FC236}">
                <a16:creationId xmlns:a16="http://schemas.microsoft.com/office/drawing/2014/main" id="{7749DCE0-70D5-10AB-8149-3B83E08E3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986376"/>
              </p:ext>
            </p:extLst>
          </p:nvPr>
        </p:nvGraphicFramePr>
        <p:xfrm>
          <a:off x="3221462" y="356451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Grimm                    2013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1" name="Tabulka 8">
            <a:extLst>
              <a:ext uri="{FF2B5EF4-FFF2-40B4-BE49-F238E27FC236}">
                <a16:creationId xmlns:a16="http://schemas.microsoft.com/office/drawing/2014/main" id="{95FEC9B1-3648-F06E-DC2E-786740813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94402"/>
              </p:ext>
            </p:extLst>
          </p:nvPr>
        </p:nvGraphicFramePr>
        <p:xfrm>
          <a:off x="1193125" y="526043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2" name="Tabulka 8">
            <a:extLst>
              <a:ext uri="{FF2B5EF4-FFF2-40B4-BE49-F238E27FC236}">
                <a16:creationId xmlns:a16="http://schemas.microsoft.com/office/drawing/2014/main" id="{38100CA7-2245-81C4-F39E-4DAE0A488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70647"/>
              </p:ext>
            </p:extLst>
          </p:nvPr>
        </p:nvGraphicFramePr>
        <p:xfrm>
          <a:off x="3221462" y="5284234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Belkacem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Y.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3" name="Tabulka 8">
            <a:extLst>
              <a:ext uri="{FF2B5EF4-FFF2-40B4-BE49-F238E27FC236}">
                <a16:creationId xmlns:a16="http://schemas.microsoft.com/office/drawing/2014/main" id="{7024522B-66C2-A02E-DF85-D21E66C90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554809"/>
              </p:ext>
            </p:extLst>
          </p:nvPr>
        </p:nvGraphicFramePr>
        <p:xfrm>
          <a:off x="3221462" y="4863877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Hůlčík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4" name="Tabulka 8">
            <a:extLst>
              <a:ext uri="{FF2B5EF4-FFF2-40B4-BE49-F238E27FC236}">
                <a16:creationId xmlns:a16="http://schemas.microsoft.com/office/drawing/2014/main" id="{54266D29-C377-4D07-67E1-23EC2C057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839708"/>
              </p:ext>
            </p:extLst>
          </p:nvPr>
        </p:nvGraphicFramePr>
        <p:xfrm>
          <a:off x="3221462" y="442915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Blažek                     2014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5" name="Tabulka 8">
            <a:extLst>
              <a:ext uri="{FF2B5EF4-FFF2-40B4-BE49-F238E27FC236}">
                <a16:creationId xmlns:a16="http://schemas.microsoft.com/office/drawing/2014/main" id="{22DF92F1-88F9-72F7-EE67-1DBD1FF49C64}"/>
              </a:ext>
            </a:extLst>
          </p:cNvPr>
          <p:cNvGraphicFramePr>
            <a:graphicFrameLocks noGrp="1"/>
          </p:cNvGraphicFramePr>
          <p:nvPr/>
        </p:nvGraphicFramePr>
        <p:xfrm>
          <a:off x="1193124" y="569233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6" name="Tabulka 8">
            <a:extLst>
              <a:ext uri="{FF2B5EF4-FFF2-40B4-BE49-F238E27FC236}">
                <a16:creationId xmlns:a16="http://schemas.microsoft.com/office/drawing/2014/main" id="{529983FD-B53B-A2E8-5490-4261B38D8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599321"/>
              </p:ext>
            </p:extLst>
          </p:nvPr>
        </p:nvGraphicFramePr>
        <p:xfrm>
          <a:off x="3221462" y="570927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Tůma                       2015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" name="Tabulka 8">
            <a:extLst>
              <a:ext uri="{FF2B5EF4-FFF2-40B4-BE49-F238E27FC236}">
                <a16:creationId xmlns:a16="http://schemas.microsoft.com/office/drawing/2014/main" id="{946B4149-2050-C2F5-6277-6B3949F1E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127689"/>
              </p:ext>
            </p:extLst>
          </p:nvPr>
        </p:nvGraphicFramePr>
        <p:xfrm>
          <a:off x="8746498" y="266612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rgbClr val="00B0F0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5" name="Tabulka 8">
            <a:extLst>
              <a:ext uri="{FF2B5EF4-FFF2-40B4-BE49-F238E27FC236}">
                <a16:creationId xmlns:a16="http://schemas.microsoft.com/office/drawing/2014/main" id="{C5A697D9-8D86-945C-C301-B88F3156B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78595"/>
              </p:ext>
            </p:extLst>
          </p:nvPr>
        </p:nvGraphicFramePr>
        <p:xfrm>
          <a:off x="8746497" y="4509192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" name="Tabulka 8">
            <a:extLst>
              <a:ext uri="{FF2B5EF4-FFF2-40B4-BE49-F238E27FC236}">
                <a16:creationId xmlns:a16="http://schemas.microsoft.com/office/drawing/2014/main" id="{5AC70688-AF89-E491-7A75-DB0C4C2EA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138756"/>
              </p:ext>
            </p:extLst>
          </p:nvPr>
        </p:nvGraphicFramePr>
        <p:xfrm>
          <a:off x="8746498" y="402841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" name="Tabulka 8">
            <a:extLst>
              <a:ext uri="{FF2B5EF4-FFF2-40B4-BE49-F238E27FC236}">
                <a16:creationId xmlns:a16="http://schemas.microsoft.com/office/drawing/2014/main" id="{10FE7474-00A8-EDC5-959B-2C8EC3FAF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981835"/>
              </p:ext>
            </p:extLst>
          </p:nvPr>
        </p:nvGraphicFramePr>
        <p:xfrm>
          <a:off x="8760694" y="311601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45D76CA6-49F9-86B3-FFFA-741CB733D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2476"/>
              </p:ext>
            </p:extLst>
          </p:nvPr>
        </p:nvGraphicFramePr>
        <p:xfrm>
          <a:off x="8760694" y="354764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D199404E-CE20-305A-B3CF-7241BD065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47634"/>
              </p:ext>
            </p:extLst>
          </p:nvPr>
        </p:nvGraphicFramePr>
        <p:xfrm>
          <a:off x="8735019" y="1026790"/>
          <a:ext cx="1855470" cy="5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70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Přípravka </a:t>
                      </a:r>
                    </a:p>
                    <a:p>
                      <a:pPr algn="ctr"/>
                      <a:endParaRPr lang="cs-CZ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1" name="Tabulka 8">
            <a:extLst>
              <a:ext uri="{FF2B5EF4-FFF2-40B4-BE49-F238E27FC236}">
                <a16:creationId xmlns:a16="http://schemas.microsoft.com/office/drawing/2014/main" id="{AA44DA0E-9B56-3EBF-E8B7-4A5921B8F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53769"/>
              </p:ext>
            </p:extLst>
          </p:nvPr>
        </p:nvGraphicFramePr>
        <p:xfrm>
          <a:off x="8757974" y="4933941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2" name="Tabulka 8">
            <a:extLst>
              <a:ext uri="{FF2B5EF4-FFF2-40B4-BE49-F238E27FC236}">
                <a16:creationId xmlns:a16="http://schemas.microsoft.com/office/drawing/2014/main" id="{70D2B505-BD7A-8C33-6462-BE43E5C39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861534"/>
              </p:ext>
            </p:extLst>
          </p:nvPr>
        </p:nvGraphicFramePr>
        <p:xfrm>
          <a:off x="8746497" y="539070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14" name="Tabulka 8">
            <a:extLst>
              <a:ext uri="{FF2B5EF4-FFF2-40B4-BE49-F238E27FC236}">
                <a16:creationId xmlns:a16="http://schemas.microsoft.com/office/drawing/2014/main" id="{08340F46-9A65-B376-FDE3-4C1945583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23684"/>
              </p:ext>
            </p:extLst>
          </p:nvPr>
        </p:nvGraphicFramePr>
        <p:xfrm>
          <a:off x="8757974" y="5815458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820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8E1AA3-6AE0-F3E8-F471-848EC21BDDE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6" imgH="526" progId="TCLayout.ActiveDocument.1">
                  <p:embed/>
                </p:oleObj>
              </mc:Choice>
              <mc:Fallback>
                <p:oleObj name="think-cell Slide" r:id="rId3" imgW="526" imgH="526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8E1AA3-6AE0-F3E8-F471-848EC21BDD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ulka 8">
            <a:extLst>
              <a:ext uri="{FF2B5EF4-FFF2-40B4-BE49-F238E27FC236}">
                <a16:creationId xmlns:a16="http://schemas.microsoft.com/office/drawing/2014/main" id="{E89AECED-DA84-596C-FEF2-18A76D3C7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95195"/>
              </p:ext>
            </p:extLst>
          </p:nvPr>
        </p:nvGraphicFramePr>
        <p:xfrm>
          <a:off x="871516" y="1052822"/>
          <a:ext cx="9111295" cy="470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129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bg1"/>
                          </a:solidFill>
                        </a:rPr>
                        <a:t>Trenéři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7200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50" name="Tabulka 8">
            <a:extLst>
              <a:ext uri="{FF2B5EF4-FFF2-40B4-BE49-F238E27FC236}">
                <a16:creationId xmlns:a16="http://schemas.microsoft.com/office/drawing/2014/main" id="{58D1F611-68F4-A69C-23A5-D0B02D83D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25670"/>
              </p:ext>
            </p:extLst>
          </p:nvPr>
        </p:nvGraphicFramePr>
        <p:xfrm>
          <a:off x="2584716" y="2193784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Fišer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51" name="Tabulka 8">
            <a:extLst>
              <a:ext uri="{FF2B5EF4-FFF2-40B4-BE49-F238E27FC236}">
                <a16:creationId xmlns:a16="http://schemas.microsoft.com/office/drawing/2014/main" id="{EB1D8830-540F-6EA0-E634-A9240592D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87765"/>
              </p:ext>
            </p:extLst>
          </p:nvPr>
        </p:nvGraphicFramePr>
        <p:xfrm>
          <a:off x="2584716" y="1775316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Suchý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64" name="Nadpis 1">
            <a:extLst>
              <a:ext uri="{FF2B5EF4-FFF2-40B4-BE49-F238E27FC236}">
                <a16:creationId xmlns:a16="http://schemas.microsoft.com/office/drawing/2014/main" id="{8B68B50C-3598-6750-B738-9285BA8C846B}"/>
              </a:ext>
            </a:extLst>
          </p:cNvPr>
          <p:cNvSpPr txBox="1">
            <a:spLocks/>
          </p:cNvSpPr>
          <p:nvPr/>
        </p:nvSpPr>
        <p:spPr>
          <a:xfrm>
            <a:off x="341948" y="209966"/>
            <a:ext cx="10006115" cy="431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>
                <a:latin typeface="+mn-lt"/>
                <a:cs typeface="72" panose="020B0503030000000003" pitchFamily="34" charset="0"/>
              </a:rPr>
              <a:t>PLAVÁNÍ</a:t>
            </a:r>
            <a:r>
              <a:rPr lang="cs-CZ" b="1" dirty="0">
                <a:latin typeface="72" panose="020B0503030000000003" pitchFamily="34" charset="0"/>
                <a:cs typeface="72" panose="020B0503030000000003" pitchFamily="34" charset="0"/>
              </a:rPr>
              <a:t> Mladá Boleslav</a:t>
            </a:r>
          </a:p>
        </p:txBody>
      </p:sp>
      <p:sp>
        <p:nvSpPr>
          <p:cNvPr id="65" name="Zástupný symbol pro text 11">
            <a:extLst>
              <a:ext uri="{FF2B5EF4-FFF2-40B4-BE49-F238E27FC236}">
                <a16:creationId xmlns:a16="http://schemas.microsoft.com/office/drawing/2014/main" id="{D72FB735-5E45-E7DA-69C6-27DBF21A58C9}"/>
              </a:ext>
            </a:extLst>
          </p:cNvPr>
          <p:cNvSpPr txBox="1">
            <a:spLocks/>
          </p:cNvSpPr>
          <p:nvPr/>
        </p:nvSpPr>
        <p:spPr>
          <a:xfrm>
            <a:off x="341948" y="631730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Týmy 2023 / 2024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1F2FE4B-BB5F-C50E-D7D0-6C1FAC49F878}"/>
              </a:ext>
            </a:extLst>
          </p:cNvPr>
          <p:cNvSpPr txBox="1"/>
          <p:nvPr/>
        </p:nvSpPr>
        <p:spPr>
          <a:xfrm>
            <a:off x="878722" y="2642991"/>
            <a:ext cx="1135523" cy="30777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A 3</a:t>
            </a:r>
            <a:endParaRPr lang="cs-CZ" sz="14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3C2150E-6FEC-4FCB-5C54-5AEA32442DA5}"/>
              </a:ext>
            </a:extLst>
          </p:cNvPr>
          <p:cNvSpPr txBox="1"/>
          <p:nvPr/>
        </p:nvSpPr>
        <p:spPr>
          <a:xfrm>
            <a:off x="871516" y="3088373"/>
            <a:ext cx="1135526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/>
              <a:t>B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A79596-0944-93A0-C762-418842F8CFD6}"/>
              </a:ext>
            </a:extLst>
          </p:cNvPr>
          <p:cNvSpPr txBox="1"/>
          <p:nvPr/>
        </p:nvSpPr>
        <p:spPr>
          <a:xfrm>
            <a:off x="878117" y="3497441"/>
            <a:ext cx="1139635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C + přípravka</a:t>
            </a:r>
            <a:endParaRPr lang="cs-CZ" sz="1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605C6C-834E-4D8B-B6F0-F9FDC920684E}"/>
              </a:ext>
            </a:extLst>
          </p:cNvPr>
          <p:cNvSpPr txBox="1"/>
          <p:nvPr/>
        </p:nvSpPr>
        <p:spPr>
          <a:xfrm>
            <a:off x="889632" y="1798091"/>
            <a:ext cx="113552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A 1</a:t>
            </a:r>
            <a:endParaRPr lang="cs-CZ" sz="1400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5FB548F-F099-B18F-A00D-CB025C133CE3}"/>
              </a:ext>
            </a:extLst>
          </p:cNvPr>
          <p:cNvSpPr txBox="1"/>
          <p:nvPr/>
        </p:nvSpPr>
        <p:spPr>
          <a:xfrm>
            <a:off x="889632" y="2225316"/>
            <a:ext cx="1135523" cy="30777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A 2</a:t>
            </a:r>
            <a:endParaRPr lang="cs-CZ" sz="1400" b="1" dirty="0"/>
          </a:p>
        </p:txBody>
      </p:sp>
      <p:graphicFrame>
        <p:nvGraphicFramePr>
          <p:cNvPr id="23" name="Tabulka 8">
            <a:extLst>
              <a:ext uri="{FF2B5EF4-FFF2-40B4-BE49-F238E27FC236}">
                <a16:creationId xmlns:a16="http://schemas.microsoft.com/office/drawing/2014/main" id="{07A749C3-2D73-4670-8210-9D9ABEEA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14798"/>
              </p:ext>
            </p:extLst>
          </p:nvPr>
        </p:nvGraphicFramePr>
        <p:xfrm>
          <a:off x="2584716" y="261145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Sedláček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4" name="Tabulka 8">
            <a:extLst>
              <a:ext uri="{FF2B5EF4-FFF2-40B4-BE49-F238E27FC236}">
                <a16:creationId xmlns:a16="http://schemas.microsoft.com/office/drawing/2014/main" id="{0B6C52AD-2367-B09A-E1C7-93BFECD12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992257"/>
              </p:ext>
            </p:extLst>
          </p:nvPr>
        </p:nvGraphicFramePr>
        <p:xfrm>
          <a:off x="2584716" y="3025310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Šindlerová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25" name="Tabulka 8">
            <a:extLst>
              <a:ext uri="{FF2B5EF4-FFF2-40B4-BE49-F238E27FC236}">
                <a16:creationId xmlns:a16="http://schemas.microsoft.com/office/drawing/2014/main" id="{F299B2A3-6533-CE5C-2B41-954E12B15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22034"/>
              </p:ext>
            </p:extLst>
          </p:nvPr>
        </p:nvGraphicFramePr>
        <p:xfrm>
          <a:off x="2584716" y="3467051"/>
          <a:ext cx="40270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099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Černíková,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Šoutová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Čanaky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, Eliáš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39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8E1AA3-6AE0-F3E8-F471-848EC21BDDE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34872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26" imgH="526" progId="TCLayout.ActiveDocument.1">
                  <p:embed/>
                </p:oleObj>
              </mc:Choice>
              <mc:Fallback>
                <p:oleObj name="think-cell Slide" r:id="rId3" imgW="526" imgH="52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ulka 8">
            <a:extLst>
              <a:ext uri="{FF2B5EF4-FFF2-40B4-BE49-F238E27FC236}">
                <a16:creationId xmlns:a16="http://schemas.microsoft.com/office/drawing/2014/main" id="{E89AECED-DA84-596C-FEF2-18A76D3C7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57231"/>
              </p:ext>
            </p:extLst>
          </p:nvPr>
        </p:nvGraphicFramePr>
        <p:xfrm>
          <a:off x="871516" y="1052822"/>
          <a:ext cx="9111295" cy="6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129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47070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chemeClr val="bg1"/>
                          </a:solidFill>
                        </a:rPr>
                        <a:t>Masters</a:t>
                      </a:r>
                      <a:r>
                        <a:rPr lang="cs-CZ" sz="2000" dirty="0">
                          <a:solidFill>
                            <a:schemeClr val="bg1"/>
                          </a:solidFill>
                        </a:rPr>
                        <a:t> + Rezerva</a:t>
                      </a:r>
                    </a:p>
                    <a:p>
                      <a:pPr algn="ctr"/>
                      <a:r>
                        <a:rPr lang="cs-CZ" sz="2000" b="0" dirty="0">
                          <a:solidFill>
                            <a:schemeClr val="bg1"/>
                          </a:solidFill>
                        </a:rPr>
                        <a:t>Janovský</a:t>
                      </a:r>
                    </a:p>
                  </a:txBody>
                  <a:tcPr marL="72000" marR="36000" marT="7200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43" name="TextovéPole 42">
            <a:extLst>
              <a:ext uri="{FF2B5EF4-FFF2-40B4-BE49-F238E27FC236}">
                <a16:creationId xmlns:a16="http://schemas.microsoft.com/office/drawing/2014/main" id="{86F67A9B-F323-85AF-F67A-91BD3D0480D2}"/>
              </a:ext>
            </a:extLst>
          </p:cNvPr>
          <p:cNvSpPr txBox="1"/>
          <p:nvPr/>
        </p:nvSpPr>
        <p:spPr>
          <a:xfrm>
            <a:off x="1405131" y="1894470"/>
            <a:ext cx="17889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DRÁHA č.1</a:t>
            </a:r>
          </a:p>
        </p:txBody>
      </p:sp>
      <p:graphicFrame>
        <p:nvGraphicFramePr>
          <p:cNvPr id="50" name="Tabulka 8">
            <a:extLst>
              <a:ext uri="{FF2B5EF4-FFF2-40B4-BE49-F238E27FC236}">
                <a16:creationId xmlns:a16="http://schemas.microsoft.com/office/drawing/2014/main" id="{58D1F611-68F4-A69C-23A5-D0B02D83D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13396"/>
              </p:ext>
            </p:extLst>
          </p:nvPr>
        </p:nvGraphicFramePr>
        <p:xfrm>
          <a:off x="1406112" y="276473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Brucha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           1969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51" name="Tabulka 8">
            <a:extLst>
              <a:ext uri="{FF2B5EF4-FFF2-40B4-BE49-F238E27FC236}">
                <a16:creationId xmlns:a16="http://schemas.microsoft.com/office/drawing/2014/main" id="{EB1D8830-540F-6EA0-E634-A9240592D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734399"/>
              </p:ext>
            </p:extLst>
          </p:nvPr>
        </p:nvGraphicFramePr>
        <p:xfrm>
          <a:off x="1407012" y="232791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Lechner                  1986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sp>
        <p:nvSpPr>
          <p:cNvPr id="53" name="TextovéPole 52">
            <a:extLst>
              <a:ext uri="{FF2B5EF4-FFF2-40B4-BE49-F238E27FC236}">
                <a16:creationId xmlns:a16="http://schemas.microsoft.com/office/drawing/2014/main" id="{85B8BCEC-8ED0-6BF5-083F-9932E190CC7C}"/>
              </a:ext>
            </a:extLst>
          </p:cNvPr>
          <p:cNvSpPr txBox="1"/>
          <p:nvPr/>
        </p:nvSpPr>
        <p:spPr>
          <a:xfrm>
            <a:off x="933234" y="2343321"/>
            <a:ext cx="398077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1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C79B840A-5460-9A6B-77DD-5C93253B9D34}"/>
              </a:ext>
            </a:extLst>
          </p:cNvPr>
          <p:cNvSpPr txBox="1"/>
          <p:nvPr/>
        </p:nvSpPr>
        <p:spPr>
          <a:xfrm>
            <a:off x="922324" y="2779153"/>
            <a:ext cx="41619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2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8B5EB8BA-79EB-3ADF-72B0-E38DFEB767F1}"/>
              </a:ext>
            </a:extLst>
          </p:cNvPr>
          <p:cNvSpPr txBox="1"/>
          <p:nvPr/>
        </p:nvSpPr>
        <p:spPr>
          <a:xfrm>
            <a:off x="915118" y="3224535"/>
            <a:ext cx="41619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3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EA423244-1DF1-1B67-6425-E73B2A713B81}"/>
              </a:ext>
            </a:extLst>
          </p:cNvPr>
          <p:cNvSpPr txBox="1"/>
          <p:nvPr/>
        </p:nvSpPr>
        <p:spPr>
          <a:xfrm>
            <a:off x="921720" y="3652653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4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46448B63-48D0-23BC-0F58-395CE56887C6}"/>
              </a:ext>
            </a:extLst>
          </p:cNvPr>
          <p:cNvSpPr txBox="1"/>
          <p:nvPr/>
        </p:nvSpPr>
        <p:spPr>
          <a:xfrm>
            <a:off x="924166" y="4075651"/>
            <a:ext cx="40714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5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98DC335-3C5D-5C47-C829-03075C1D4B7B}"/>
              </a:ext>
            </a:extLst>
          </p:cNvPr>
          <p:cNvSpPr txBox="1"/>
          <p:nvPr/>
        </p:nvSpPr>
        <p:spPr>
          <a:xfrm>
            <a:off x="924166" y="4513867"/>
            <a:ext cx="41770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 6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5719E489-2D38-8252-9008-279084600EA0}"/>
              </a:ext>
            </a:extLst>
          </p:cNvPr>
          <p:cNvSpPr txBox="1"/>
          <p:nvPr/>
        </p:nvSpPr>
        <p:spPr>
          <a:xfrm>
            <a:off x="928852" y="4979843"/>
            <a:ext cx="40246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 7</a:t>
            </a:r>
          </a:p>
        </p:txBody>
      </p:sp>
      <p:sp>
        <p:nvSpPr>
          <p:cNvPr id="64" name="Nadpis 1">
            <a:extLst>
              <a:ext uri="{FF2B5EF4-FFF2-40B4-BE49-F238E27FC236}">
                <a16:creationId xmlns:a16="http://schemas.microsoft.com/office/drawing/2014/main" id="{8B68B50C-3598-6750-B738-9285BA8C846B}"/>
              </a:ext>
            </a:extLst>
          </p:cNvPr>
          <p:cNvSpPr txBox="1">
            <a:spLocks/>
          </p:cNvSpPr>
          <p:nvPr/>
        </p:nvSpPr>
        <p:spPr>
          <a:xfrm>
            <a:off x="341948" y="209966"/>
            <a:ext cx="10006115" cy="4319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>
                <a:latin typeface="+mn-lt"/>
                <a:cs typeface="72" panose="020B0503030000000003" pitchFamily="34" charset="0"/>
              </a:rPr>
              <a:t>PLAVÁNÍ</a:t>
            </a:r>
            <a:r>
              <a:rPr lang="cs-CZ" b="1" dirty="0">
                <a:latin typeface="72" panose="020B0503030000000003" pitchFamily="34" charset="0"/>
                <a:cs typeface="72" panose="020B0503030000000003" pitchFamily="34" charset="0"/>
              </a:rPr>
              <a:t> Mladá Boleslav</a:t>
            </a:r>
          </a:p>
        </p:txBody>
      </p:sp>
      <p:sp>
        <p:nvSpPr>
          <p:cNvPr id="65" name="Zástupný symbol pro text 11">
            <a:extLst>
              <a:ext uri="{FF2B5EF4-FFF2-40B4-BE49-F238E27FC236}">
                <a16:creationId xmlns:a16="http://schemas.microsoft.com/office/drawing/2014/main" id="{D72FB735-5E45-E7DA-69C6-27DBF21A58C9}"/>
              </a:ext>
            </a:extLst>
          </p:cNvPr>
          <p:cNvSpPr txBox="1">
            <a:spLocks/>
          </p:cNvSpPr>
          <p:nvPr/>
        </p:nvSpPr>
        <p:spPr>
          <a:xfrm>
            <a:off x="341948" y="631730"/>
            <a:ext cx="10006115" cy="359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Týmy 2023 / 2024</a:t>
            </a:r>
          </a:p>
        </p:txBody>
      </p:sp>
      <p:graphicFrame>
        <p:nvGraphicFramePr>
          <p:cNvPr id="66" name="Tabulka 8">
            <a:extLst>
              <a:ext uri="{FF2B5EF4-FFF2-40B4-BE49-F238E27FC236}">
                <a16:creationId xmlns:a16="http://schemas.microsoft.com/office/drawing/2014/main" id="{A2B85672-621F-8658-84EE-25BCA3DE4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23053"/>
              </p:ext>
            </p:extLst>
          </p:nvPr>
        </p:nvGraphicFramePr>
        <p:xfrm>
          <a:off x="1406112" y="4503819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Eliáš                        19xx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67" name="Tabulka 8">
            <a:extLst>
              <a:ext uri="{FF2B5EF4-FFF2-40B4-BE49-F238E27FC236}">
                <a16:creationId xmlns:a16="http://schemas.microsoft.com/office/drawing/2014/main" id="{55162083-D22C-5F6E-1C27-8878A3F86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433830"/>
              </p:ext>
            </p:extLst>
          </p:nvPr>
        </p:nvGraphicFramePr>
        <p:xfrm>
          <a:off x="1423075" y="3224535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Grulichová            1966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0" name="Tabulka 8">
            <a:extLst>
              <a:ext uri="{FF2B5EF4-FFF2-40B4-BE49-F238E27FC236}">
                <a16:creationId xmlns:a16="http://schemas.microsoft.com/office/drawing/2014/main" id="{DA2B3981-85DD-8650-7717-650060E7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85113"/>
              </p:ext>
            </p:extLst>
          </p:nvPr>
        </p:nvGraphicFramePr>
        <p:xfrm>
          <a:off x="1423075" y="406560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tx1"/>
                          </a:solidFill>
                        </a:rPr>
                        <a:t>Flodrmanová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        2007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1" name="Tabulka 8">
            <a:extLst>
              <a:ext uri="{FF2B5EF4-FFF2-40B4-BE49-F238E27FC236}">
                <a16:creationId xmlns:a16="http://schemas.microsoft.com/office/drawing/2014/main" id="{E7BD984C-D728-2AB9-5BC1-9ED25CBE2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45573"/>
              </p:ext>
            </p:extLst>
          </p:nvPr>
        </p:nvGraphicFramePr>
        <p:xfrm>
          <a:off x="1386825" y="363695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Brabcová               1989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  <p:graphicFrame>
        <p:nvGraphicFramePr>
          <p:cNvPr id="72" name="Tabulka 8">
            <a:extLst>
              <a:ext uri="{FF2B5EF4-FFF2-40B4-BE49-F238E27FC236}">
                <a16:creationId xmlns:a16="http://schemas.microsoft.com/office/drawing/2014/main" id="{9F0AC5DC-84AD-D415-BAF0-ECE74CA11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02322"/>
              </p:ext>
            </p:extLst>
          </p:nvPr>
        </p:nvGraphicFramePr>
        <p:xfrm>
          <a:off x="1395977" y="4945993"/>
          <a:ext cx="18072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85">
                  <a:extLst>
                    <a:ext uri="{9D8B030D-6E8A-4147-A177-3AD203B41FA5}">
                      <a16:colId xmlns:a16="http://schemas.microsoft.com/office/drawing/2014/main" val="1582401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Pekárnová              1979</a:t>
                      </a:r>
                    </a:p>
                  </a:txBody>
                  <a:tcPr marL="72000" marR="36000" marT="7200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0093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354</Words>
  <Application>Microsoft Office PowerPoint</Application>
  <PresentationFormat>Širokoúhlá obrazovka</PresentationFormat>
  <Paragraphs>144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72</vt:lpstr>
      <vt:lpstr>Arial</vt:lpstr>
      <vt:lpstr>Calibri</vt:lpstr>
      <vt:lpstr>Calibri Light</vt:lpstr>
      <vt:lpstr>Motiv Office</vt:lpstr>
      <vt:lpstr>think-cell Slide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Skoda Auto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Redlich, Karel (PFS-L)</dc:creator>
  <cp:lastModifiedBy>Redlich, Karel (PFS-L)</cp:lastModifiedBy>
  <cp:revision>7</cp:revision>
  <dcterms:created xsi:type="dcterms:W3CDTF">2023-09-08T06:42:08Z</dcterms:created>
  <dcterms:modified xsi:type="dcterms:W3CDTF">2023-09-08T08:32:33Z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c9b508-7c6e-42bd-bedf-808292653d6c_Enabled">
    <vt:lpwstr>true</vt:lpwstr>
  </property>
  <property fmtid="{D5CDD505-2E9C-101B-9397-08002B2CF9AE}" pid="3" name="MSIP_Label_b1c9b508-7c6e-42bd-bedf-808292653d6c_SetDate">
    <vt:lpwstr>2023-09-08T08:32:33Z</vt:lpwstr>
  </property>
  <property fmtid="{D5CDD505-2E9C-101B-9397-08002B2CF9AE}" pid="4" name="MSIP_Label_b1c9b508-7c6e-42bd-bedf-808292653d6c_Method">
    <vt:lpwstr>Standard</vt:lpwstr>
  </property>
  <property fmtid="{D5CDD505-2E9C-101B-9397-08002B2CF9AE}" pid="5" name="MSIP_Label_b1c9b508-7c6e-42bd-bedf-808292653d6c_Name">
    <vt:lpwstr>b1c9b508-7c6e-42bd-bedf-808292653d6c</vt:lpwstr>
  </property>
  <property fmtid="{D5CDD505-2E9C-101B-9397-08002B2CF9AE}" pid="6" name="MSIP_Label_b1c9b508-7c6e-42bd-bedf-808292653d6c_SiteId">
    <vt:lpwstr>2882be50-2012-4d88-ac86-544124e120c8</vt:lpwstr>
  </property>
  <property fmtid="{D5CDD505-2E9C-101B-9397-08002B2CF9AE}" pid="7" name="MSIP_Label_b1c9b508-7c6e-42bd-bedf-808292653d6c_ActionId">
    <vt:lpwstr>0a3ce9c2-9539-4d8c-b44a-c6cd2fbc872c</vt:lpwstr>
  </property>
  <property fmtid="{D5CDD505-2E9C-101B-9397-08002B2CF9AE}" pid="8" name="MSIP_Label_b1c9b508-7c6e-42bd-bedf-808292653d6c_ContentBits">
    <vt:lpwstr>3</vt:lpwstr>
  </property>
</Properties>
</file>